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73"/>
    <p:restoredTop sz="94716"/>
  </p:normalViewPr>
  <p:slideViewPr>
    <p:cSldViewPr snapToGrid="0">
      <p:cViewPr varScale="1">
        <p:scale>
          <a:sx n="83" d="100"/>
          <a:sy n="83" d="100"/>
        </p:scale>
        <p:origin x="24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C5C84-015E-9E41-A31F-F14520C5D347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1F2B8-0FA3-7749-B5D5-1416C270B9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079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1F2B8-0FA3-7749-B5D5-1416C270B90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31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7CE12-8DA6-6201-C656-C7AD7193C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142160D-2BC2-03A0-33EC-0DF35CE45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314986-75E4-DD22-CBF0-3A23C270E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B182E8-25E8-26A2-6646-785E50EF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68048A-18C7-41B1-9DA3-1340566A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36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730F7D-8A37-E0F7-E45A-95423FF0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D66F40E-9257-4004-42F8-4E0B23168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BE8095-9484-B9B7-E217-13F38F0B5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DEC278-863F-1457-5DB3-A3FA094D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0E1AFC-6EFE-EE05-D528-778E5DBA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3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05EA53F-3FBB-8BC9-D393-3A40C5013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FA2BFD-9C7C-A4AC-DF15-24EFCAC21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F7F4C5-21E2-EB99-B41C-EB8F38AA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939FDA-A47A-6B89-13FB-51765902A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2EC4D5-6601-BD8A-4881-48C63FDA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472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118591-1601-B4B8-0091-B03692E14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1B4234-59CB-7153-14C4-7CDF05B07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AF9358-B489-0CE1-9E62-CB60BC6A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1597DD-0EC9-539F-0212-2B6C2AD8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96A31E-E068-2388-58AA-A5E26C0E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98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AB53A7-AB92-DE98-48AE-3341F582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664365-326D-B6D7-108C-EC490D271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74FF87-B12E-D5B7-D575-AE8DEECF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D0794C-0350-F5BB-9305-E478235D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3A1200-1FBC-FB69-E5E7-A355B022C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71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3B820B-6ADD-EC70-2074-08E56CF1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E5FAF8-9358-1348-F1C3-EC8970934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B95AE2-2A61-E8D8-8DBA-D4B618F6D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900D18-DF2E-21C4-8AF7-B687BB25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0FFB913-D696-D0ED-4A3D-DF70D5BA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9ECDEC-265B-BACB-86C1-EE818002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565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33CFBF-E2E4-9185-4280-8DF058F8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52E7C7-B123-0B9D-2153-266418E3E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CBB3173-4117-98AA-3460-D11B76E9A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C857175-13E0-33F1-A617-85B0E55C8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F38F478-4476-0E04-8C74-EA9C0DDB5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E5836E0-31B7-1711-CC8E-3A3BECD7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B57DC6D-0BBD-7D63-B91B-0AE2F444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212FEFB-E8DC-CC8F-B3E5-A503C93A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549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8B0F71-7AA7-F93A-EA04-9D15BAD2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4DE9D08-0285-E110-FD4A-FA621432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C59D4A1-A5CA-13D4-7225-69801D3C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072F97E-AA4A-CF42-7A68-18978655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2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BAB0B9-4F65-BA00-7F10-49CE6076C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907A794-3C12-BEC0-582A-833F22AD4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804C31-915F-0B4E-D020-7F76E0FE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7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2A6268-6912-E89B-7EFA-A18EDCA4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1AEACB-F546-B7D2-3665-50477BE5D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9ECB24F-2293-E849-BF17-0AE09138E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866D900-A029-D57B-B7A9-D6E67B58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6EF494A-CFE3-CB78-0AAB-72F3B49A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EA04367-E75F-E4E4-D7D0-689A627B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255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9E61BE-ADB1-D140-8AA8-C366625D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3B35F60-503F-01EF-75A2-539E1B03FA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DC95CF5-1A64-8BD5-EFEC-8FD7163E4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F8E7A9F-4712-AE0F-CB87-6E604763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C0432FC-9C6B-927B-6BBC-605EAC90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50C32A7-29CA-0538-F9BF-57651B78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784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C82979F-3E51-F567-B202-C716548A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DEC851-AA15-F5CC-3385-E63A07465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D64378-A2A8-C3CE-D21D-17C15393E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8277BA-C037-3140-872E-F5A7456F6EC3}" type="datetimeFigureOut">
              <a:rPr kumimoji="1" lang="ja-JP" altLang="en-US" smtClean="0"/>
              <a:t>2025/2/19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97BD25-9741-5C11-B7EF-FF4233C10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BDFB45-A7F4-EC29-853B-5C8A93EA1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77E299-E9DD-A243-AFD3-49D126AFDD4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148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8938F8-9B9E-77CC-EDEB-4E36FDA43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810" y="1342754"/>
            <a:ext cx="9144000" cy="2387600"/>
          </a:xfrm>
        </p:spPr>
        <p:txBody>
          <a:bodyPr/>
          <a:lstStyle/>
          <a:p>
            <a:r>
              <a:rPr kumimoji="1" lang="en-US" altLang="ja-JP" dirty="0"/>
              <a:t>Advertisement Intelligence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79D2C47-9AE6-501F-2E68-EAA4BD171AA6}"/>
              </a:ext>
            </a:extLst>
          </p:cNvPr>
          <p:cNvSpPr txBox="1"/>
          <p:nvPr/>
        </p:nvSpPr>
        <p:spPr>
          <a:xfrm>
            <a:off x="10157810" y="3071648"/>
            <a:ext cx="4204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600" b="0" i="0" u="none" strike="noStrike" dirty="0">
                <a:effectLst/>
                <a:latin typeface="Segoe UI" panose="020F0502020204030204" pitchFamily="34" charset="0"/>
              </a:rPr>
              <a:t>ᯅ</a:t>
            </a:r>
            <a:endParaRPr lang="ja-JP" altLang="en-US" sz="9600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CE87583-BFE3-7B16-56CD-7D15E85E3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C0955D6-FF62-D278-2AD3-CBB021852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35" y="1661072"/>
            <a:ext cx="1103149" cy="11031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DC62594-5A00-DD9C-CE18-7C7540BEA37E}"/>
              </a:ext>
            </a:extLst>
          </p:cNvPr>
          <p:cNvSpPr txBox="1">
            <a:spLocks/>
          </p:cNvSpPr>
          <p:nvPr/>
        </p:nvSpPr>
        <p:spPr>
          <a:xfrm>
            <a:off x="8491920" y="5723871"/>
            <a:ext cx="333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Advertisement</a:t>
            </a:r>
            <a:r>
              <a:rPr kumimoji="1" lang="ja-JP" altLang="en-US"/>
              <a:t>：広告</a:t>
            </a:r>
            <a:br>
              <a:rPr kumimoji="1" lang="en-US" altLang="ja-JP" dirty="0"/>
            </a:br>
            <a:r>
              <a:rPr kumimoji="1" lang="en-US" altLang="ja-JP" dirty="0"/>
              <a:t>Intelligence</a:t>
            </a:r>
            <a:r>
              <a:rPr kumimoji="1" lang="ja-JP" altLang="en-US"/>
              <a:t>： 知能、理解力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745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A6B4D6-CAAA-2CA1-B778-32F9FBB991C0}"/>
              </a:ext>
            </a:extLst>
          </p:cNvPr>
          <p:cNvSpPr txBox="1"/>
          <p:nvPr/>
        </p:nvSpPr>
        <p:spPr>
          <a:xfrm>
            <a:off x="5521163" y="2767280"/>
            <a:ext cx="11496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0" dirty="0"/>
              <a:t>AI</a:t>
            </a:r>
            <a:endParaRPr kumimoji="1" lang="ja-JP" altLang="en-US" sz="8000"/>
          </a:p>
        </p:txBody>
      </p:sp>
    </p:spTree>
    <p:extLst>
      <p:ext uri="{BB962C8B-B14F-4D97-AF65-F5344CB8AC3E}">
        <p14:creationId xmlns:p14="http://schemas.microsoft.com/office/powerpoint/2010/main" val="242966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747350-5561-D069-A6B0-F1FA919BD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2214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600">
                <a:solidFill>
                  <a:srgbClr val="000000"/>
                </a:solidFill>
                <a:effectLst/>
                <a:latin typeface="Helvetica" pitchFamily="2" charset="0"/>
              </a:rPr>
              <a:t>追加開発・継続開発への伸びしろ</a:t>
            </a:r>
          </a:p>
          <a:p>
            <a:pPr marL="0" indent="0">
              <a:buNone/>
            </a:pPr>
            <a:r>
              <a:rPr kumimoji="1" lang="ja-JP" altLang="en-US" sz="1600"/>
              <a:t>　実際に広告を表示する．処理の見直しによる軽量化，</a:t>
            </a:r>
            <a:r>
              <a:rPr lang="ja-JP" altLang="en-US" sz="1600"/>
              <a:t>各種</a:t>
            </a:r>
            <a:r>
              <a:rPr lang="en-US" altLang="ja-JP" sz="1600" dirty="0" err="1"/>
              <a:t>xR</a:t>
            </a:r>
            <a:r>
              <a:rPr lang="ja-JP" altLang="en-US" sz="1600"/>
              <a:t>デバイス</a:t>
            </a:r>
            <a:r>
              <a:rPr kumimoji="1" lang="ja-JP" altLang="en-US" sz="1600"/>
              <a:t>への実装，</a:t>
            </a:r>
            <a:r>
              <a:rPr kumimoji="1" lang="en-US" altLang="ja-JP" sz="1600" dirty="0"/>
              <a:t>API</a:t>
            </a:r>
            <a:r>
              <a:rPr kumimoji="1" lang="ja-JP" altLang="en-US" sz="1600"/>
              <a:t>を制作し</a:t>
            </a:r>
            <a:br>
              <a:rPr kumimoji="1" lang="en-US" altLang="ja-JP" sz="1600" dirty="0"/>
            </a:br>
            <a:r>
              <a:rPr kumimoji="1" lang="ja-JP" altLang="en-US" sz="1600"/>
              <a:t>　アプリ開発者が自由に使えるように可用性を高める。</a:t>
            </a:r>
            <a:endParaRPr kumimoji="1" lang="en-US" altLang="ja-JP" sz="1600" dirty="0"/>
          </a:p>
          <a:p>
            <a:pPr marL="0" indent="0">
              <a:buNone/>
            </a:pPr>
            <a:r>
              <a:rPr kumimoji="1" lang="ja-JP" altLang="en-US" sz="1600"/>
              <a:t>　</a:t>
            </a:r>
            <a:endParaRPr kumimoji="1" lang="en-US" altLang="ja-JP" sz="1600" dirty="0"/>
          </a:p>
          <a:p>
            <a:pPr marL="0" indent="0">
              <a:buNone/>
            </a:pPr>
            <a:r>
              <a:rPr kumimoji="1" lang="ja-JP" altLang="en-US" sz="1600"/>
              <a:t>将来性</a:t>
            </a:r>
            <a:endParaRPr kumimoji="1" lang="en-US" altLang="ja-JP" sz="1600" dirty="0"/>
          </a:p>
          <a:p>
            <a:pPr marL="0" indent="0">
              <a:buNone/>
            </a:pPr>
            <a:r>
              <a:rPr kumimoji="1" lang="ja-JP" altLang="en-US" sz="1600"/>
              <a:t>　デバイスの進化によっては．街中の広告さえもパーソナライズできる！！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4946E81-A4DA-A756-FFE0-ADE149D79495}"/>
              </a:ext>
            </a:extLst>
          </p:cNvPr>
          <p:cNvSpPr txBox="1"/>
          <p:nvPr/>
        </p:nvSpPr>
        <p:spPr>
          <a:xfrm>
            <a:off x="33806" y="346105"/>
            <a:ext cx="45776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背景</a:t>
            </a:r>
            <a:endParaRPr kumimoji="1" lang="en-US" altLang="ja-JP" dirty="0"/>
          </a:p>
          <a:p>
            <a:r>
              <a:rPr lang="en-US" altLang="ja-JP" dirty="0" err="1"/>
              <a:t>xR</a:t>
            </a:r>
            <a:r>
              <a:rPr lang="ja-JP" altLang="en-US"/>
              <a:t>デバイスの普及が少ない</a:t>
            </a:r>
            <a:endParaRPr lang="en-US" altLang="ja-JP" dirty="0"/>
          </a:p>
          <a:p>
            <a:pPr algn="ctr"/>
            <a:r>
              <a:rPr kumimoji="1" lang="ja-JP" altLang="en-US"/>
              <a:t>⇨開発する利益，装着する利益が少ない</a:t>
            </a:r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r>
              <a:rPr lang="en-US" altLang="ja-JP" dirty="0"/>
              <a:t>AI</a:t>
            </a:r>
            <a:r>
              <a:rPr lang="ja-JP" altLang="en-US"/>
              <a:t>の進化，目線にカメラがついたデバイス</a:t>
            </a:r>
            <a:endParaRPr lang="en-US" altLang="ja-JP" dirty="0"/>
          </a:p>
          <a:p>
            <a:pPr algn="ctr"/>
            <a:r>
              <a:rPr kumimoji="1" lang="ja-JP" altLang="en-US"/>
              <a:t>何かできないか．．．．</a:t>
            </a:r>
            <a:endParaRPr kumimoji="1"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77E726-9D97-5258-0E8D-1624D8E240D8}"/>
              </a:ext>
            </a:extLst>
          </p:cNvPr>
          <p:cNvSpPr txBox="1"/>
          <p:nvPr/>
        </p:nvSpPr>
        <p:spPr>
          <a:xfrm>
            <a:off x="4513703" y="742277"/>
            <a:ext cx="47510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広告による開発者のインセンティブ</a:t>
            </a:r>
            <a:endParaRPr kumimoji="1" lang="en-US" altLang="ja-JP" dirty="0"/>
          </a:p>
          <a:p>
            <a:pPr algn="ctr"/>
            <a:r>
              <a:rPr lang="en-US" altLang="ja-JP" dirty="0"/>
              <a:t>+</a:t>
            </a:r>
          </a:p>
          <a:p>
            <a:pPr algn="ctr"/>
            <a:r>
              <a:rPr kumimoji="1" lang="ja-JP" altLang="en-US" sz="1600"/>
              <a:t>広告を見たことによる装着者のインセンティブ</a:t>
            </a:r>
            <a:endParaRPr kumimoji="1" lang="en-US" altLang="ja-JP" sz="1600" dirty="0"/>
          </a:p>
          <a:p>
            <a:pPr algn="ctr"/>
            <a:r>
              <a:rPr kumimoji="1" lang="en-US" altLang="ja-JP" dirty="0"/>
              <a:t>=</a:t>
            </a:r>
          </a:p>
          <a:p>
            <a:pPr algn="ctr"/>
            <a:r>
              <a:rPr kumimoji="1" lang="ja-JP" altLang="en-US"/>
              <a:t>開発</a:t>
            </a:r>
            <a:r>
              <a:rPr lang="ja-JP" altLang="en-US"/>
              <a:t>，装着したくなるようなシステム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EBDD87B-6518-4254-BC3D-5ADB2D14EF28}"/>
              </a:ext>
            </a:extLst>
          </p:cNvPr>
          <p:cNvSpPr txBox="1"/>
          <p:nvPr/>
        </p:nvSpPr>
        <p:spPr>
          <a:xfrm>
            <a:off x="1802196" y="3087786"/>
            <a:ext cx="6264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/>
              <a:t>空間的にパーソナライズ</a:t>
            </a:r>
            <a:r>
              <a:rPr kumimoji="1" lang="ja-JP" altLang="en-US" sz="2800"/>
              <a:t>された広告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5C25B3-F5D1-AB13-4A27-BB11C749DC33}"/>
              </a:ext>
            </a:extLst>
          </p:cNvPr>
          <p:cNvSpPr txBox="1"/>
          <p:nvPr/>
        </p:nvSpPr>
        <p:spPr>
          <a:xfrm>
            <a:off x="7788003" y="36881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視覚情報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7CD377-0140-88EE-D940-06071AC674B0}"/>
              </a:ext>
            </a:extLst>
          </p:cNvPr>
          <p:cNvSpPr txBox="1"/>
          <p:nvPr/>
        </p:nvSpPr>
        <p:spPr>
          <a:xfrm>
            <a:off x="154889" y="2281445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GPT4o</a:t>
            </a:r>
            <a:r>
              <a:rPr kumimoji="1" lang="ja-JP" altLang="en-US"/>
              <a:t>によるパーソナライズ</a:t>
            </a:r>
            <a:endParaRPr kumimoji="1" lang="en-US" altLang="ja-JP" dirty="0"/>
          </a:p>
          <a:p>
            <a:r>
              <a:rPr lang="ja-JP" altLang="en-US"/>
              <a:t>広告テキストの生成，選定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DABB312-742C-76E1-107B-5EC41C2AD7C4}"/>
              </a:ext>
            </a:extLst>
          </p:cNvPr>
          <p:cNvSpPr txBox="1"/>
          <p:nvPr/>
        </p:nvSpPr>
        <p:spPr>
          <a:xfrm>
            <a:off x="4611469" y="372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原案</a:t>
            </a:r>
          </a:p>
        </p:txBody>
      </p:sp>
      <p:sp>
        <p:nvSpPr>
          <p:cNvPr id="13" name="曲折矢印 12">
            <a:extLst>
              <a:ext uri="{FF2B5EF4-FFF2-40B4-BE49-F238E27FC236}">
                <a16:creationId xmlns:a16="http://schemas.microsoft.com/office/drawing/2014/main" id="{14614EC9-350F-4FC7-B274-C214AC901DAD}"/>
              </a:ext>
            </a:extLst>
          </p:cNvPr>
          <p:cNvSpPr/>
          <p:nvPr/>
        </p:nvSpPr>
        <p:spPr>
          <a:xfrm flipV="1">
            <a:off x="1354494" y="2966068"/>
            <a:ext cx="6318418" cy="1277742"/>
          </a:xfrm>
          <a:prstGeom prst="bentArrow">
            <a:avLst>
              <a:gd name="adj1" fmla="val 25000"/>
              <a:gd name="adj2" fmla="val 26037"/>
              <a:gd name="adj3" fmla="val 25000"/>
              <a:gd name="adj4" fmla="val 437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曲折矢印 13">
            <a:extLst>
              <a:ext uri="{FF2B5EF4-FFF2-40B4-BE49-F238E27FC236}">
                <a16:creationId xmlns:a16="http://schemas.microsoft.com/office/drawing/2014/main" id="{9EBD8C9A-7325-D07E-AA0D-1EDFD3B30335}"/>
              </a:ext>
            </a:extLst>
          </p:cNvPr>
          <p:cNvSpPr/>
          <p:nvPr/>
        </p:nvSpPr>
        <p:spPr>
          <a:xfrm rot="10800000" flipV="1">
            <a:off x="3372436" y="2182388"/>
            <a:ext cx="5259930" cy="1488883"/>
          </a:xfrm>
          <a:prstGeom prst="bentArrow">
            <a:avLst>
              <a:gd name="adj1" fmla="val 25000"/>
              <a:gd name="adj2" fmla="val 24841"/>
              <a:gd name="adj3" fmla="val 25000"/>
              <a:gd name="adj4" fmla="val 415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361B7B7-3415-45CF-5D69-A3320B09F268}"/>
              </a:ext>
            </a:extLst>
          </p:cNvPr>
          <p:cNvSpPr txBox="1"/>
          <p:nvPr/>
        </p:nvSpPr>
        <p:spPr>
          <a:xfrm>
            <a:off x="1739924" y="3703737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/</a:t>
            </a:r>
            <a:r>
              <a:rPr kumimoji="1" lang="en-US" altLang="ja-JP" dirty="0" err="1"/>
              <a:t>RealtimeARView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5B734D4-D514-268F-145A-F3B4BF0C372E}"/>
              </a:ext>
            </a:extLst>
          </p:cNvPr>
          <p:cNvSpPr txBox="1"/>
          <p:nvPr/>
        </p:nvSpPr>
        <p:spPr>
          <a:xfrm>
            <a:off x="4434650" y="2392637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/</a:t>
            </a:r>
            <a:r>
              <a:rPr kumimoji="1" lang="en-US" altLang="ja-JP" dirty="0" err="1"/>
              <a:t>RealtimeARManager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9CC40ED-10A6-539A-6D54-A9D37F72F94E}"/>
              </a:ext>
            </a:extLst>
          </p:cNvPr>
          <p:cNvSpPr txBox="1"/>
          <p:nvPr/>
        </p:nvSpPr>
        <p:spPr>
          <a:xfrm>
            <a:off x="7046946" y="241994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API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4C70235-A18D-D0EE-16B6-3C3A55B502F1}"/>
              </a:ext>
            </a:extLst>
          </p:cNvPr>
          <p:cNvSpPr txBox="1"/>
          <p:nvPr/>
        </p:nvSpPr>
        <p:spPr>
          <a:xfrm>
            <a:off x="5836760" y="373153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ARkit</a:t>
            </a:r>
            <a:r>
              <a:rPr lang="ja-JP" altLang="en-US"/>
              <a:t>等</a:t>
            </a:r>
            <a:endParaRPr kumimoji="1" lang="ja-JP" altLang="en-US"/>
          </a:p>
        </p:txBody>
      </p:sp>
      <p:pic>
        <p:nvPicPr>
          <p:cNvPr id="4" name="ScreenRecording_10-10-2024 18-04-58_1_9ABECF6F-DD22-4A44-9A63-965FC382F272">
            <a:hlinkClick r:id="" action="ppaction://media"/>
            <a:extLst>
              <a:ext uri="{FF2B5EF4-FFF2-40B4-BE49-F238E27FC236}">
                <a16:creationId xmlns:a16="http://schemas.microsoft.com/office/drawing/2014/main" id="{9D94B7B8-694C-ECCC-AA1B-823989EAB1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92.26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30628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</TotalTime>
  <Words>167</Words>
  <Application>Microsoft Macintosh PowerPoint</Application>
  <PresentationFormat>ワイド画面</PresentationFormat>
  <Paragraphs>30</Paragraphs>
  <Slides>3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9" baseType="lpstr">
      <vt:lpstr>游ゴシック</vt:lpstr>
      <vt:lpstr>游ゴシック Light</vt:lpstr>
      <vt:lpstr>Arial</vt:lpstr>
      <vt:lpstr>Helvetica</vt:lpstr>
      <vt:lpstr>Segoe UI</vt:lpstr>
      <vt:lpstr>Office テーマ</vt:lpstr>
      <vt:lpstr>Advertisement Intelligence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紘希 柴田</dc:creator>
  <cp:lastModifiedBy>柴田　紘希</cp:lastModifiedBy>
  <cp:revision>6</cp:revision>
  <dcterms:created xsi:type="dcterms:W3CDTF">2024-10-10T09:02:57Z</dcterms:created>
  <dcterms:modified xsi:type="dcterms:W3CDTF">2025-02-18T16:08:29Z</dcterms:modified>
</cp:coreProperties>
</file>